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795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339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909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541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293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293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785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058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773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127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628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FC7E74-A91E-46EF-BEC8-D9B915F02544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005EA7-1906-48EB-A4CF-7B2168BFDB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389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FC6D742-8073-5BD4-94CD-134E4754A8D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" r="1015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9674F5-B920-6D8F-D57A-0339633A69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622" y="9030424"/>
            <a:ext cx="1159098" cy="6622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CC4C3F-101F-5001-0BEA-D793AF4921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98" y="8950779"/>
            <a:ext cx="821559" cy="82155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B174162-796E-7268-6A64-D51C99011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8236" y="9145538"/>
            <a:ext cx="1234415" cy="43204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202C0F1-3A36-1BB5-978F-F6CF38EA31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01" y="8969613"/>
            <a:ext cx="1198569" cy="67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986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1B1EC05C66AF4593AFE4E6FACDA323" ma:contentTypeVersion="11" ma:contentTypeDescription="Create a new document." ma:contentTypeScope="" ma:versionID="042dd9f87dde59ad3454b4094c6baba4">
  <xsd:schema xmlns:xsd="http://www.w3.org/2001/XMLSchema" xmlns:xs="http://www.w3.org/2001/XMLSchema" xmlns:p="http://schemas.microsoft.com/office/2006/metadata/properties" xmlns:ns2="18cb8d49-45f7-4f57-9942-f1865f076167" xmlns:ns3="efc34d31-9e92-4bc9-b4d8-4f6cef3c04f9" targetNamespace="http://schemas.microsoft.com/office/2006/metadata/properties" ma:root="true" ma:fieldsID="6ec7399c84b6f5bde033b0bbf82a2515" ns2:_="" ns3:_="">
    <xsd:import namespace="18cb8d49-45f7-4f57-9942-f1865f076167"/>
    <xsd:import namespace="efc34d31-9e92-4bc9-b4d8-4f6cef3c0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b8d49-45f7-4f57-9942-f1865f0761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c8fdc0-5be1-4d80-b99e-3ee9192878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c34d31-9e92-4bc9-b4d8-4f6cef3c04f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0a7d956-e17e-4f30-90a8-3fd16ca70e03}" ma:internalName="TaxCatchAll" ma:showField="CatchAllData" ma:web="efc34d31-9e92-4bc9-b4d8-4f6cef3c04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c34d31-9e92-4bc9-b4d8-4f6cef3c04f9" xsi:nil="true"/>
    <lcf76f155ced4ddcb4097134ff3c332f xmlns="18cb8d49-45f7-4f57-9942-f1865f0761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BA4B6-ECA5-4B0A-9726-3B1DAAAF82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cb8d49-45f7-4f57-9942-f1865f076167"/>
    <ds:schemaRef ds:uri="efc34d31-9e92-4bc9-b4d8-4f6cef3c0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EB6CC3-2B41-4905-B29B-3E5C88D130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E4EFDA-F44F-4115-BBDF-A5C44144D529}">
  <ds:schemaRefs>
    <ds:schemaRef ds:uri="efc34d31-9e92-4bc9-b4d8-4f6cef3c04f9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18cb8d49-45f7-4f57-9942-f1865f07616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Kravietz</dc:creator>
  <cp:lastModifiedBy>Big Swing Golf Fountain Gate</cp:lastModifiedBy>
  <cp:revision>2</cp:revision>
  <cp:lastPrinted>2026-05-26T08:54:46Z</cp:lastPrinted>
  <dcterms:created xsi:type="dcterms:W3CDTF">2026-05-21T01:34:08Z</dcterms:created>
  <dcterms:modified xsi:type="dcterms:W3CDTF">2026-05-26T09:03:21Z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0x0101007B1B1EC05C66AF4593AFE4E6FACDA323</vt:lpwstr>
  </property>
  <property fmtid="{D5CDD505-2E9C-101B-9397-08002B2CF9AE}" pid="3" name="MediaServiceImageTags">
    <vt:lpwstr/>
  </property>
</Properties>
</file>